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4" autoAdjust="0"/>
    <p:restoredTop sz="94660"/>
  </p:normalViewPr>
  <p:slideViewPr>
    <p:cSldViewPr>
      <p:cViewPr varScale="1">
        <p:scale>
          <a:sx n="84" d="100"/>
          <a:sy n="84" d="100"/>
        </p:scale>
        <p:origin x="-1397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slow">
    <p:comb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B5CC75C-7E4A-4BF5-B4BC-579A62ABFC1E}" type="datetimeFigureOut">
              <a:rPr lang="cs-CZ" smtClean="0"/>
              <a:pPr/>
              <a:t>17.4.2015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E1A9447-4BE1-4CED-A221-5CC079C7D9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comb/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cs-CZ" dirty="0" smtClean="0"/>
              <a:t>				Autor: Markéta Navrátilová</a:t>
            </a:r>
          </a:p>
          <a:p>
            <a:pPr algn="l"/>
            <a:r>
              <a:rPr lang="cs-CZ" dirty="0" smtClean="0"/>
              <a:t>				Třída: 9. A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		Jan Masaryk </a:t>
            </a:r>
            <a:br>
              <a:rPr lang="cs-CZ" dirty="0" smtClean="0"/>
            </a:br>
            <a:r>
              <a:rPr lang="cs-CZ" dirty="0" smtClean="0"/>
              <a:t>     </a:t>
            </a:r>
            <a:r>
              <a:rPr lang="cs-CZ" sz="3600" dirty="0" smtClean="0"/>
              <a:t>jeho smrt a vyšetřování</a:t>
            </a:r>
            <a:endParaRPr lang="cs-CZ" sz="3600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o jeho osobě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400" dirty="0" smtClean="0"/>
              <a:t>narozen 14.září 1886</a:t>
            </a:r>
          </a:p>
          <a:p>
            <a:r>
              <a:rPr lang="cs-CZ" sz="2400" dirty="0" smtClean="0"/>
              <a:t>v letech 1915-1918 sloužil v armádě</a:t>
            </a:r>
          </a:p>
          <a:p>
            <a:r>
              <a:rPr lang="cs-CZ" sz="2400" dirty="0" smtClean="0"/>
              <a:t>1919-1920 pracoval ve Washingtonu</a:t>
            </a:r>
          </a:p>
          <a:p>
            <a:r>
              <a:rPr lang="cs-CZ" sz="2400" dirty="0" smtClean="0"/>
              <a:t>v roce 1925-1938 působil jako československý vyslanec  v Londýně</a:t>
            </a:r>
          </a:p>
          <a:p>
            <a:r>
              <a:rPr lang="cs-CZ" sz="2400" dirty="0" smtClean="0"/>
              <a:t>v roce 1925-1938 pracoval jako československý vyslanec ve Spojeném království</a:t>
            </a:r>
          </a:p>
          <a:p>
            <a:r>
              <a:rPr lang="cs-CZ" sz="2400" dirty="0" smtClean="0"/>
              <a:t>21.července 1940 se stal ministrem zahraničí Československa, kterým byl až do své smrti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1600" dirty="0" smtClean="0"/>
              <a:t> Jan Masaryk </a:t>
            </a:r>
          </a:p>
          <a:p>
            <a:pPr>
              <a:buNone/>
            </a:pPr>
            <a:r>
              <a:rPr lang="cs-CZ" sz="1600" dirty="0" smtClean="0"/>
              <a:t>* 14.září 1886, + 10.března 1948</a:t>
            </a:r>
          </a:p>
          <a:p>
            <a:endParaRPr lang="cs-CZ" dirty="0"/>
          </a:p>
        </p:txBody>
      </p:sp>
      <p:pic>
        <p:nvPicPr>
          <p:cNvPr id="2050" name="Picture 2" descr="C:\Users\Janička\Desktop\foto 191px-Jan_Masary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204863"/>
            <a:ext cx="2376264" cy="30994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Poslední dny před jeho smrtí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147248" cy="457200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při únorové krizi v roce 1948 odmítl rezignovat s ostatními členy Gottwaldovy vlády a nadále ji podporoval</a:t>
            </a:r>
          </a:p>
          <a:p>
            <a:r>
              <a:rPr lang="cs-CZ" sz="2000" dirty="0" smtClean="0"/>
              <a:t>v soukromí ale rezignoval a přemýšlel o útěku do zahraničí</a:t>
            </a:r>
          </a:p>
          <a:p>
            <a:r>
              <a:rPr lang="cs-CZ" sz="2000" dirty="0" smtClean="0"/>
              <a:t>velkou úlohu v tom sehrála jeho přísaha věrnosti prezidentu Edvardu Benešovi</a:t>
            </a:r>
          </a:p>
          <a:p>
            <a:r>
              <a:rPr lang="cs-CZ" sz="2000" dirty="0" smtClean="0"/>
              <a:t>7.března 1948 byl přítomen na velké přehlídce Sokolů na Staroměstském náměstí po němž jel navštívit hrob svého otce do Lán</a:t>
            </a:r>
          </a:p>
          <a:p>
            <a:r>
              <a:rPr lang="cs-CZ" sz="2000" dirty="0" smtClean="0"/>
              <a:t>8.března 1948 se zúčastnil vzpomínkového večera Národního divadla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075240" cy="4683224"/>
          </a:xfrm>
        </p:spPr>
        <p:txBody>
          <a:bodyPr>
            <a:noAutofit/>
          </a:bodyPr>
          <a:lstStyle/>
          <a:p>
            <a:r>
              <a:rPr lang="cs-CZ" sz="1600" dirty="0" smtClean="0"/>
              <a:t>9.března se zúčastnil audience nového polského velvyslance v Benešově vile v </a:t>
            </a:r>
            <a:r>
              <a:rPr lang="cs-CZ" sz="1600" dirty="0" err="1" smtClean="0"/>
              <a:t>Sezimově</a:t>
            </a:r>
            <a:r>
              <a:rPr lang="cs-CZ" sz="1600" dirty="0" smtClean="0"/>
              <a:t> ústí</a:t>
            </a:r>
          </a:p>
          <a:p>
            <a:r>
              <a:rPr lang="cs-CZ" sz="1600" dirty="0" smtClean="0"/>
              <a:t>cestu domů, v přítomnosti prezidenta, využil k projednání některých tajných záležitostí</a:t>
            </a:r>
          </a:p>
          <a:p>
            <a:r>
              <a:rPr lang="cs-CZ" sz="1600" dirty="0" smtClean="0"/>
              <a:t>Benešova vila a Černínský palác, kde měl byt, byl totiž odposloucháván tajnou policií</a:t>
            </a:r>
          </a:p>
          <a:p>
            <a:r>
              <a:rPr lang="cs-CZ" sz="1600" dirty="0" smtClean="0"/>
              <a:t>po návratu do svého bytu v Černínském paláci v Praze si začal připravovat projev</a:t>
            </a:r>
          </a:p>
          <a:p>
            <a:r>
              <a:rPr lang="cs-CZ" sz="1600" dirty="0" smtClean="0"/>
              <a:t>v 17 hodin přišel na návštěvu doktor Kavan z Londýnského velvyslanectví a zdržel se asi 20 minut</a:t>
            </a:r>
          </a:p>
          <a:p>
            <a:r>
              <a:rPr lang="cs-CZ" sz="1600" dirty="0" smtClean="0"/>
              <a:t>Jan Masaryk byl po jeho návštěvě v dobré náladě</a:t>
            </a:r>
          </a:p>
          <a:p>
            <a:r>
              <a:rPr lang="cs-CZ" sz="1600" dirty="0" smtClean="0"/>
              <a:t>kolem osmé hodiny povečeřel a </a:t>
            </a:r>
            <a:r>
              <a:rPr lang="cs-CZ" sz="1600" dirty="0" err="1" smtClean="0"/>
              <a:t>komorník</a:t>
            </a:r>
            <a:r>
              <a:rPr lang="cs-CZ" sz="1600" dirty="0" smtClean="0"/>
              <a:t> mu přinesl 2 lahve minerálky a láhev piva</a:t>
            </a:r>
          </a:p>
          <a:p>
            <a:r>
              <a:rPr lang="cs-CZ" sz="1600" dirty="0" err="1" smtClean="0"/>
              <a:t>komorník</a:t>
            </a:r>
            <a:r>
              <a:rPr lang="cs-CZ" sz="1600" dirty="0" smtClean="0"/>
              <a:t> otevřel velké vysoké okno v ložnici </a:t>
            </a:r>
          </a:p>
          <a:p>
            <a:r>
              <a:rPr lang="cs-CZ" sz="1600" dirty="0" smtClean="0"/>
              <a:t>Jan Masaryk se s ním následně rozloučil slovy „ Tak Příhodo, zítra ráno v půl deváté! Děkuju a dobrou noc!“</a:t>
            </a:r>
          </a:p>
          <a:p>
            <a:r>
              <a:rPr lang="cs-CZ" sz="1600" dirty="0" smtClean="0"/>
              <a:t>další očekávaná návštěva podle svědectví </a:t>
            </a:r>
            <a:r>
              <a:rPr lang="cs-CZ" sz="1600" dirty="0" err="1" smtClean="0"/>
              <a:t>komorníka</a:t>
            </a:r>
            <a:r>
              <a:rPr lang="cs-CZ" sz="1600" dirty="0" smtClean="0"/>
              <a:t> už nepřišla a ministr pracoval na projevu v bytě sám</a:t>
            </a:r>
          </a:p>
          <a:p>
            <a:r>
              <a:rPr lang="cs-CZ" sz="1600" dirty="0" smtClean="0"/>
              <a:t>podle dalšího svědectví v posledním týdnu špatně spal a zanedlouho měl na doporučení lékaře nastoupit léčebnou  kůru</a:t>
            </a:r>
          </a:p>
          <a:p>
            <a:endParaRPr lang="cs-CZ" sz="1600" dirty="0"/>
          </a:p>
        </p:txBody>
      </p:sp>
      <p:sp>
        <p:nvSpPr>
          <p:cNvPr id="6" name="Obdélník 5"/>
          <p:cNvSpPr/>
          <p:nvPr/>
        </p:nvSpPr>
        <p:spPr>
          <a:xfrm>
            <a:off x="539552" y="548680"/>
            <a:ext cx="7560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Poslední hodiny před jeho smrtí – 9.března 1948</a:t>
            </a:r>
            <a:endParaRPr lang="cs-CZ" sz="2800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den jeho smrti - 10.března 1948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7931224" cy="457200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nad ránem byl Jan Masaryk nalezen mrtev pod oknem koupelny svého bytu v Černínském paláci</a:t>
            </a:r>
          </a:p>
          <a:p>
            <a:r>
              <a:rPr lang="cs-CZ" sz="2000" dirty="0" smtClean="0"/>
              <a:t>v koupelně byl nepořádek, otevřené okno nad radiátorem a rozházené polštáře z ložnice</a:t>
            </a:r>
          </a:p>
          <a:p>
            <a:r>
              <a:rPr lang="cs-CZ" sz="2000" dirty="0" smtClean="0"/>
              <a:t>v ložnici zůstalo otevřené velké okno, tak jak ho večer otevřel </a:t>
            </a:r>
            <a:r>
              <a:rPr lang="cs-CZ" sz="2000" dirty="0" err="1" smtClean="0"/>
              <a:t>komorník</a:t>
            </a:r>
            <a:endParaRPr lang="cs-CZ" sz="2000" dirty="0" smtClean="0"/>
          </a:p>
          <a:p>
            <a:r>
              <a:rPr lang="cs-CZ" sz="2000" dirty="0" smtClean="0"/>
              <a:t>smrt Jana Masaryka je dodnes tajemstvím</a:t>
            </a:r>
          </a:p>
          <a:p>
            <a:r>
              <a:rPr lang="cs-CZ" sz="2000" dirty="0" smtClean="0"/>
              <a:t>existují tři teorie podle kterých šlo o vraždu, podle druhé o sebevraždu a dle poslední o nešťastnou náhodu</a:t>
            </a:r>
            <a:endParaRPr lang="cs-CZ" sz="2000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Vyšetřování jeho smrti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6779096" cy="4572000"/>
          </a:xfrm>
        </p:spPr>
        <p:txBody>
          <a:bodyPr>
            <a:normAutofit fontScale="92500" lnSpcReduction="10000"/>
          </a:bodyPr>
          <a:lstStyle/>
          <a:p>
            <a:r>
              <a:rPr lang="cs-CZ" sz="2200" dirty="0" smtClean="0"/>
              <a:t>poúnorový režim byl zaskočen smrtí a snažil se  národu ihned vysvětlit příčinu úmrtí, které prezentoval jako sebevraždu, což vedlo většinu národa k pochybnostem o regulérnosti vyšetřování</a:t>
            </a:r>
          </a:p>
          <a:p>
            <a:r>
              <a:rPr lang="cs-CZ" sz="2200" dirty="0" smtClean="0"/>
              <a:t>prvnímu vyšetřovateli kauzy doktoru Borkovcovi byl případ ihned odejmut a předán státní bezpečnosti</a:t>
            </a:r>
          </a:p>
          <a:p>
            <a:r>
              <a:rPr lang="cs-CZ" sz="2200" dirty="0" smtClean="0"/>
              <a:t>policejní lékař doktor Teplý, který ve vyšetřování pokračoval zanedlouho po ohledání ostatků těla za nevyjasněných okolností zemřel (údajně se jednalo o sebevraždu)</a:t>
            </a:r>
          </a:p>
          <a:p>
            <a:r>
              <a:rPr lang="cs-CZ" sz="2200" dirty="0" smtClean="0"/>
              <a:t>12.března 1948 byla vydána </a:t>
            </a:r>
            <a:r>
              <a:rPr lang="cs-CZ" sz="2200" dirty="0" err="1" smtClean="0"/>
              <a:t>zpáva</a:t>
            </a:r>
            <a:r>
              <a:rPr lang="cs-CZ" sz="2200" dirty="0" smtClean="0"/>
              <a:t> ministerstva o ukončení vyšetřování vnitra se závěrem, že šlo o sebevraždu při níž v noci z 9. na 10. března odešel </a:t>
            </a:r>
            <a:r>
              <a:rPr lang="cs-CZ" sz="2200" dirty="0" err="1" smtClean="0"/>
              <a:t>J.Masaryk</a:t>
            </a:r>
            <a:r>
              <a:rPr lang="cs-CZ" sz="2200" dirty="0" smtClean="0"/>
              <a:t> do koupelny, otevřel okno a vyskočil na nádvoří</a:t>
            </a:r>
          </a:p>
          <a:p>
            <a:endParaRPr lang="cs-CZ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Pohřeb Jan Masaryka – 13.března 1948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pohřeb se stal celostátní tichou manifestací</a:t>
            </a:r>
          </a:p>
          <a:p>
            <a:r>
              <a:rPr lang="cs-CZ" sz="2000" dirty="0" smtClean="0"/>
              <a:t>v průvodu se při pohřbu za rakví </a:t>
            </a:r>
            <a:r>
              <a:rPr lang="cs-CZ" sz="2000" dirty="0" smtClean="0"/>
              <a:t>vystřídalo </a:t>
            </a:r>
            <a:r>
              <a:rPr lang="cs-CZ" sz="2000" dirty="0" smtClean="0"/>
              <a:t>více než 250 tisíc 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600" dirty="0" smtClean="0"/>
              <a:t>	  otevřená Masarykova rakev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	truchlící občané v průvodu </a:t>
            </a:r>
            <a:endParaRPr lang="cs-CZ" sz="1600" dirty="0"/>
          </a:p>
        </p:txBody>
      </p:sp>
      <p:pic>
        <p:nvPicPr>
          <p:cNvPr id="1027" name="Picture 3" descr="C:\Users\Janička\Desktop\Masaryk\images rake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916832"/>
            <a:ext cx="2381250" cy="1924050"/>
          </a:xfrm>
          <a:prstGeom prst="rect">
            <a:avLst/>
          </a:prstGeom>
          <a:noFill/>
        </p:spPr>
      </p:pic>
      <p:pic>
        <p:nvPicPr>
          <p:cNvPr id="1028" name="Picture 4" descr="C:\Users\Janička\Desktop\Masaryk\průvod pohře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509120"/>
            <a:ext cx="2628900" cy="17430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sz="8000" dirty="0" smtClean="0"/>
              <a:t>Sebevražda</a:t>
            </a:r>
          </a:p>
          <a:p>
            <a:pPr>
              <a:buFontTx/>
              <a:buChar char="-"/>
            </a:pPr>
            <a:r>
              <a:rPr lang="cs-CZ" sz="8000" dirty="0" smtClean="0"/>
              <a:t>PRO - této možnosti vypovídá stav Masaryka, kdy se u něho střídaly nálady smutku a radosti</a:t>
            </a:r>
          </a:p>
          <a:p>
            <a:pPr>
              <a:buFontTx/>
              <a:buChar char="-"/>
            </a:pPr>
            <a:r>
              <a:rPr lang="cs-CZ" sz="8000" dirty="0" smtClean="0"/>
              <a:t>PROTI – chybí dopis na rozloučenou, večer před smrtí přislíbil </a:t>
            </a:r>
            <a:r>
              <a:rPr lang="cs-CZ" sz="8000" dirty="0" err="1" smtClean="0"/>
              <a:t>komorníkovi</a:t>
            </a:r>
            <a:r>
              <a:rPr lang="cs-CZ" sz="8000" dirty="0" smtClean="0"/>
              <a:t> setkání druhý den , připravoval si projev, byl oblečen v pyžamu, skočil z okna zády (sebevrahové volí většinou skok čelem vpřed), byl nalezen po dopadu skoro 3 metry  od okna což by při skoku vzad nedokázal, dále byla prokázána přítomnost cizích osob v místnosti</a:t>
            </a:r>
          </a:p>
          <a:p>
            <a:pPr>
              <a:buNone/>
            </a:pPr>
            <a:r>
              <a:rPr lang="cs-CZ" sz="8000" dirty="0" smtClean="0"/>
              <a:t>Vražda</a:t>
            </a:r>
          </a:p>
          <a:p>
            <a:pPr>
              <a:buFontTx/>
              <a:buChar char="-"/>
            </a:pPr>
            <a:r>
              <a:rPr lang="cs-CZ" sz="8000" dirty="0" smtClean="0"/>
              <a:t>PRO – nepořádek v ložnici i koupelně, polštáře na podlaze v koupelně, někteří světci uvádějí,že slyšeli příjezd a odjezd vozidel, potvrzená přítomnost </a:t>
            </a:r>
            <a:r>
              <a:rPr lang="cs-CZ" sz="8000" dirty="0" err="1" smtClean="0"/>
              <a:t>ciźích</a:t>
            </a:r>
            <a:r>
              <a:rPr lang="cs-CZ" sz="8000" dirty="0" smtClean="0"/>
              <a:t> osob dle nedopalků nalezených v místnosti, poloha těla čelem k oknu nasvědčuje o jeho vyhození, množství podezřelých úmrtí osob, které se účastnili vyšetřování</a:t>
            </a:r>
          </a:p>
          <a:p>
            <a:pPr>
              <a:buNone/>
            </a:pPr>
            <a:r>
              <a:rPr lang="cs-CZ" sz="8000" dirty="0" smtClean="0"/>
              <a:t>Nešťastná náhoda</a:t>
            </a:r>
          </a:p>
          <a:p>
            <a:pPr>
              <a:buNone/>
            </a:pPr>
            <a:r>
              <a:rPr lang="cs-CZ" sz="8000" dirty="0" smtClean="0"/>
              <a:t>-     PROTI – proč by lezl </a:t>
            </a:r>
            <a:r>
              <a:rPr lang="cs-CZ" sz="8000" dirty="0" err="1" smtClean="0"/>
              <a:t>J.Masaryk</a:t>
            </a:r>
            <a:r>
              <a:rPr lang="cs-CZ" sz="8000" dirty="0" smtClean="0"/>
              <a:t> v noci po římse vedle okna?, do vzdálenosti 2,9 m od stěny by se nedostal uklouznutím a následným pádem</a:t>
            </a:r>
          </a:p>
          <a:p>
            <a:pPr>
              <a:buNone/>
            </a:pPr>
            <a:endParaRPr lang="cs-CZ" sz="4200" dirty="0" smtClean="0"/>
          </a:p>
          <a:p>
            <a:pPr>
              <a:buNone/>
            </a:pPr>
            <a:endParaRPr lang="cs-CZ" sz="4200" dirty="0" smtClean="0"/>
          </a:p>
          <a:p>
            <a:pPr>
              <a:buNone/>
            </a:pPr>
            <a:endParaRPr lang="cs-CZ" sz="4200" dirty="0" smtClean="0"/>
          </a:p>
          <a:p>
            <a:pPr>
              <a:buNone/>
            </a:pPr>
            <a:endParaRPr lang="cs-CZ" sz="4200" dirty="0" smtClean="0"/>
          </a:p>
          <a:p>
            <a:pPr>
              <a:buNone/>
            </a:pPr>
            <a:endParaRPr lang="cs-CZ" sz="4200" dirty="0" smtClean="0"/>
          </a:p>
          <a:p>
            <a:pPr>
              <a:buNone/>
            </a:pPr>
            <a:endParaRPr lang="cs-CZ" sz="9600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Tři teorie možné příčiny úmrtí </a:t>
            </a:r>
            <a:br>
              <a:rPr lang="cs-CZ" sz="3200" dirty="0" smtClean="0"/>
            </a:br>
            <a:r>
              <a:rPr lang="cs-CZ" sz="3200" dirty="0" smtClean="0"/>
              <a:t>jejich PRO a PROTI</a:t>
            </a:r>
            <a:endParaRPr lang="cs-CZ" sz="3200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err="1" smtClean="0"/>
              <a:t>cs.wikipedia.org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1033</TotalTime>
  <Words>672</Words>
  <Application>Microsoft Office PowerPoint</Application>
  <PresentationFormat>Předvádění na obrazovce (4:3)</PresentationFormat>
  <Paragraphs>85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Papír</vt:lpstr>
      <vt:lpstr>  Jan Masaryk       jeho smrt a vyšetřování</vt:lpstr>
      <vt:lpstr>Základní informace o jeho osobě</vt:lpstr>
      <vt:lpstr>Poslední dny před jeho smrtí</vt:lpstr>
      <vt:lpstr>Snímek 4</vt:lpstr>
      <vt:lpstr>den jeho smrti - 10.března 1948 </vt:lpstr>
      <vt:lpstr>Vyšetřování jeho smrti</vt:lpstr>
      <vt:lpstr>Pohřeb Jan Masaryka – 13.března 1948</vt:lpstr>
      <vt:lpstr>Tři teorie možné příčiny úmrtí  jejich PRO a PROTI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KRASOVÉ JEVY</dc:title>
  <dc:creator>Janička</dc:creator>
  <cp:lastModifiedBy>Janička</cp:lastModifiedBy>
  <cp:revision>43</cp:revision>
  <dcterms:created xsi:type="dcterms:W3CDTF">2014-10-02T04:28:22Z</dcterms:created>
  <dcterms:modified xsi:type="dcterms:W3CDTF">2015-04-17T04:38:02Z</dcterms:modified>
</cp:coreProperties>
</file>